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54"/>
  </p:notesMasterIdLst>
  <p:sldIdLst>
    <p:sldId id="406" r:id="rId3"/>
    <p:sldId id="424" r:id="rId4"/>
    <p:sldId id="426" r:id="rId5"/>
    <p:sldId id="421" r:id="rId6"/>
    <p:sldId id="425" r:id="rId7"/>
    <p:sldId id="411" r:id="rId8"/>
    <p:sldId id="412" r:id="rId9"/>
    <p:sldId id="432" r:id="rId10"/>
    <p:sldId id="413" r:id="rId11"/>
    <p:sldId id="434" r:id="rId12"/>
    <p:sldId id="414" r:id="rId13"/>
    <p:sldId id="435" r:id="rId14"/>
    <p:sldId id="427" r:id="rId15"/>
    <p:sldId id="436" r:id="rId16"/>
    <p:sldId id="437" r:id="rId17"/>
    <p:sldId id="428" r:id="rId18"/>
    <p:sldId id="429" r:id="rId19"/>
    <p:sldId id="430" r:id="rId20"/>
    <p:sldId id="431" r:id="rId21"/>
    <p:sldId id="438" r:id="rId22"/>
    <p:sldId id="433" r:id="rId23"/>
    <p:sldId id="439" r:id="rId24"/>
    <p:sldId id="468" r:id="rId25"/>
    <p:sldId id="469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2" r:id="rId48"/>
    <p:sldId id="463" r:id="rId49"/>
    <p:sldId id="464" r:id="rId50"/>
    <p:sldId id="465" r:id="rId51"/>
    <p:sldId id="466" r:id="rId52"/>
    <p:sldId id="467" r:id="rId53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55"/>
    </p:embeddedFont>
    <p:embeddedFont>
      <p:font typeface="Oswald" panose="00000500000000000000" pitchFamily="2" charset="0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8: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Introduction to Machine Learning for Computer Vision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0407061-3887-4C59-805B-4217379B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22" y="0"/>
            <a:ext cx="8375755" cy="5143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AEFC480-500B-4F40-BD26-B0B36091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595" y="4742192"/>
            <a:ext cx="2893058" cy="4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8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34AED7-BB44-474B-B4D6-B5141A4E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93"/>
            <a:ext cx="9144000" cy="46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8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E74F1AD-C114-459F-822A-5A20F571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6" y="0"/>
            <a:ext cx="84749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0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B51514B-947E-411D-B289-C253E3F3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4" y="0"/>
            <a:ext cx="87512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5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BE8851-F0FC-48FF-B048-E64140EF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38"/>
            <a:ext cx="9144000" cy="47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8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28283D-192F-49F8-AFFE-F67E2969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4" y="0"/>
            <a:ext cx="89273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3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E59684ED-7EFD-4ECA-818A-76484F3B623C}"/>
              </a:ext>
            </a:extLst>
          </p:cNvPr>
          <p:cNvGrpSpPr/>
          <p:nvPr/>
        </p:nvGrpSpPr>
        <p:grpSpPr>
          <a:xfrm>
            <a:off x="966440" y="0"/>
            <a:ext cx="7642302" cy="5009520"/>
            <a:chOff x="1501698" y="0"/>
            <a:chExt cx="7642302" cy="500952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0B647DF-7BE3-409B-A215-91369A50B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698" y="0"/>
              <a:ext cx="7642302" cy="2769729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3CBB88B-F97B-44E6-8E46-9401D07B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698" y="2769729"/>
              <a:ext cx="7642302" cy="2239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88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92E541-B221-4631-AF8C-CDE9F04E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96" y="0"/>
            <a:ext cx="70864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34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30CFEFB-216C-49BE-B278-8EF2C984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91" y="0"/>
            <a:ext cx="70712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25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DB5D8E-6DB2-4B90-A82E-B435676F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" y="0"/>
            <a:ext cx="91145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5BD3C94-BF68-43CE-A155-9AB41BF4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5" y="274121"/>
            <a:ext cx="8878069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3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F370FD4-7D92-4F61-A678-229AA03C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30"/>
            <a:ext cx="9144000" cy="49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89CFD5-BFA4-49C8-952C-FB535558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" y="0"/>
            <a:ext cx="9137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5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2C441D-AB00-4FE1-95E0-27F6639F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45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8193CD5-D998-4519-8664-62B6C45B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208"/>
            <a:ext cx="9144000" cy="25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3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BDC959-E0CB-4A9E-8AD7-EC4C66E8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2" y="53121"/>
            <a:ext cx="7331075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42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825089-E2C6-44C9-B34D-C263B48A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7" y="0"/>
            <a:ext cx="7806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4268557-5870-4732-A4CB-FAA61A56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03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8C3405-FD75-4491-A847-7F53D446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0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7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DC3FF31-0106-46A1-B459-B5E4E5AF1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11" y="0"/>
            <a:ext cx="64189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8900534-7995-4A46-96F2-A045369B0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23"/>
          <a:stretch/>
        </p:blipFill>
        <p:spPr>
          <a:xfrm>
            <a:off x="0" y="981307"/>
            <a:ext cx="9144000" cy="34685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C9948CE-84FE-4615-A0A5-523FDE35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9" y="53542"/>
            <a:ext cx="8498561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64F33C-92F4-4DB5-8A02-809BAFD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" y="66908"/>
            <a:ext cx="9126259" cy="501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82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501C31-51EE-46C5-B4C8-8B7FCD30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847"/>
            <a:ext cx="9144000" cy="41818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A71A09-396C-48F7-8349-D4166799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9" y="53542"/>
            <a:ext cx="8498561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4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B6FB585-0310-4B4E-939D-4538227D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05" y="0"/>
            <a:ext cx="919210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80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DF0956-2762-4C46-A7A5-71526A0B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4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6D61A70-AF9C-4C34-9B7C-BFB3AB4A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3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FBFD155-F635-4B15-9011-EE69CE4C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58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EC00C3-9165-438D-9417-86AB8468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03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BB8AD9B-3266-4700-A60D-96C3C9B3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75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7F5CDD-1692-4CBA-88D9-77D2A4A9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25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780C25-3603-4348-8CEF-4065ED104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73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81C344-6C0F-4EF9-979C-316DEB21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D2839FF-72D0-4E51-82E8-BCF43A3D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60"/>
            <a:ext cx="9144000" cy="49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26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A852ACC-1AF5-405C-A6D9-CE87C4D0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082"/>
            <a:ext cx="9144000" cy="45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11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1521FB-21DD-4140-8B84-C452C7A8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56"/>
            <a:ext cx="9144000" cy="454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85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B974252-C658-4E69-8A58-1446270C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747"/>
            <a:ext cx="9144000" cy="45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8499B4-2A35-406B-9DF4-2E293E531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054"/>
            <a:ext cx="9144000" cy="45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8B6C938-1978-481C-ADB1-C10CF768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153"/>
            <a:ext cx="9144000" cy="44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0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0DEFB0-DDCB-4077-9C8D-6CBCFC35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822"/>
            <a:ext cx="9144000" cy="45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70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4CC7271-C9CA-4EB3-B855-B917F07F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017"/>
            <a:ext cx="9144000" cy="43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F91DA87-85A0-4CDF-BE0B-525785D1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"/>
            <a:ext cx="9144000" cy="41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0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63D9959-2873-4862-BB1A-C6BED8F0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694"/>
            <a:ext cx="9144000" cy="44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48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E59F319-A6B1-4D8C-BD7E-3CE86E69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686"/>
            <a:ext cx="9144000" cy="413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5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7C97A-B03E-4DFB-9FDC-E4CD65AE4DD4}"/>
              </a:ext>
            </a:extLst>
          </p:cNvPr>
          <p:cNvSpPr/>
          <p:nvPr/>
        </p:nvSpPr>
        <p:spPr>
          <a:xfrm>
            <a:off x="141249" y="4163122"/>
            <a:ext cx="3590692" cy="371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FE329-28D7-4D69-816A-4F7449012536}"/>
              </a:ext>
            </a:extLst>
          </p:cNvPr>
          <p:cNvSpPr/>
          <p:nvPr/>
        </p:nvSpPr>
        <p:spPr>
          <a:xfrm>
            <a:off x="293649" y="4315522"/>
            <a:ext cx="4523678" cy="219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67F194-0981-4233-A795-62A38604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5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3DCC62E-46B1-40E3-9B5A-7890ACF3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244"/>
            <a:ext cx="9144000" cy="45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7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6E5F7D-FADD-4AFE-A5F7-BCF171D8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" y="0"/>
            <a:ext cx="9060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E24AAEC-14F3-4F60-BA59-56DA998E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98"/>
            <a:ext cx="9144000" cy="47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2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A34C4-9378-49D1-A7E4-8F24685C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76"/>
            <a:ext cx="9144000" cy="47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8CC27D-F67D-41A6-B577-7599526F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2" y="0"/>
            <a:ext cx="82840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5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4579BDA-EA54-4B09-B39B-1A125892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1"/>
            <a:ext cx="9144000" cy="47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36895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4c45b01e-38d2-44ec-8795-6c5f8d5da65f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Affichage à l'écran (16:9)</PresentationFormat>
  <Paragraphs>2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5" baseType="lpstr">
      <vt:lpstr>Oswald</vt:lpstr>
      <vt:lpstr>Microsoft Sans Serif</vt:lpstr>
      <vt:lpstr>Arial</vt:lpstr>
      <vt:lpstr>Meeting and Report Mind Map by Slidesgo</vt:lpstr>
      <vt:lpstr>Chapter 8: Introduction to Machine Learning for Computer Vision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164</cp:revision>
  <cp:lastPrinted>2022-02-23T14:55:08Z</cp:lastPrinted>
  <dcterms:modified xsi:type="dcterms:W3CDTF">2024-10-17T07:48:31Z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4c45b01e-38d2-44ec-8795-6c5f8d5da65f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